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69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282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pPr lvl="0">
                <a:spcBef>
                  <a:spcPts val="0"/>
                </a:spcBef>
                <a:buNone/>
              </a:pPr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ru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7" y="2062600"/>
            <a:ext cx="82772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40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Монтаж / Демонтаж рекламных конструкций и материалов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/>
              <a:t>Команда “Нью-Тон” в области </a:t>
            </a:r>
            <a:r>
              <a:rPr lang="ru" sz="900" dirty="0" smtClean="0"/>
              <a:t>наружной </a:t>
            </a:r>
            <a:r>
              <a:rPr lang="ru" sz="900" dirty="0"/>
              <a:t>рекламы имеет опыт монтажных работ более 15 лет. При реализации многочисленных проектов мы зарекомендовали себя как ответственный и надежный партнер, всегда выполняющий свои обязательства качественно и в срок, готовый реализовать работу любой степени сложности.</a:t>
            </a:r>
          </a:p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/>
              <a:t>При выполнении монтажных работ привлекаются профессиональные монтажники-альпинисты, имеющие необходимые свидетелься для допуска к работам. </a:t>
            </a:r>
          </a:p>
          <a:p>
            <a:pPr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dirty="0"/>
              <a:t>Важным конкурентным преимуществом является разумной уровень расценок за высоко качественную и высокотехнологичную работу выполняемую в оптимальные  сроки.</a:t>
            </a:r>
          </a:p>
          <a:p>
            <a:pPr lvl="0">
              <a:spcBef>
                <a:spcPts val="0"/>
              </a:spcBef>
              <a:buNone/>
            </a:pPr>
            <a:endParaRPr sz="900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924" y="2494748"/>
            <a:ext cx="1689886" cy="23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325" y="2494750"/>
            <a:ext cx="38004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150" y="866400"/>
            <a:ext cx="8181975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88250" y="2139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029200" lvl="0" indent="3873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ru" sz="1400" b="1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Рекламная Кампания бренда: TELE2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42750" y="61350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8575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ru" sz="900" b="1" dirty="0"/>
              <a:t>20 Торгово-Развлекательных Центров</a:t>
            </a:r>
          </a:p>
          <a:p>
            <a:pPr marL="457200" lvl="0" indent="-28575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ru" sz="900" b="1" dirty="0"/>
              <a:t>ноябрь 2015г. - август 2016г.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34" y="1285866"/>
            <a:ext cx="2259550" cy="15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rcRect t="12339"/>
          <a:stretch>
            <a:fillRect/>
          </a:stretch>
        </p:blipFill>
        <p:spPr>
          <a:xfrm>
            <a:off x="1821275" y="2928940"/>
            <a:ext cx="1625769" cy="177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6625" y="1082100"/>
            <a:ext cx="2259549" cy="153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6700" y="2679350"/>
            <a:ext cx="2974343" cy="20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7">
            <a:alphaModFix/>
          </a:blip>
          <a:srcRect t="7456"/>
          <a:stretch>
            <a:fillRect/>
          </a:stretch>
        </p:blipFill>
        <p:spPr>
          <a:xfrm>
            <a:off x="188250" y="2928940"/>
            <a:ext cx="1513385" cy="177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0694" y="2679349"/>
            <a:ext cx="2202655" cy="20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8725" y="1082100"/>
            <a:ext cx="2429001" cy="15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1012" y="575400"/>
            <a:ext cx="8181975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0" y="213975"/>
            <a:ext cx="870885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029200" lvl="0" indent="3873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ru" sz="1400" b="1" dirty="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Рекламная Кампания бренда</a:t>
            </a:r>
            <a:r>
              <a:rPr lang="ru" sz="1400" b="1" dirty="0" smtClean="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400" b="1" dirty="0" smtClean="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 b="1" dirty="0" err="1" smtClean="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Сбарро</a:t>
            </a:r>
            <a:endParaRPr lang="ru" sz="1400" b="1" dirty="0">
              <a:solidFill>
                <a:srgbClr val="1992A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42750" y="61350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85750" rtl="0">
              <a:spcBef>
                <a:spcPts val="0"/>
              </a:spcBef>
              <a:buSzPct val="100000"/>
              <a:buChar char="●"/>
            </a:pPr>
            <a:r>
              <a:rPr lang="ru" sz="900" b="1" dirty="0" smtClean="0"/>
              <a:t>3</a:t>
            </a:r>
            <a:r>
              <a:rPr lang="ru" sz="900" b="1" dirty="0" smtClean="0"/>
              <a:t>5</a:t>
            </a:r>
            <a:r>
              <a:rPr lang="ru" sz="900" b="1" dirty="0" smtClean="0"/>
              <a:t> </a:t>
            </a:r>
            <a:r>
              <a:rPr lang="ru" sz="900" b="1" dirty="0"/>
              <a:t>Торгово-Развлекательных </a:t>
            </a:r>
            <a:r>
              <a:rPr lang="ru" sz="900" b="1" dirty="0" smtClean="0"/>
              <a:t>Центров по России</a:t>
            </a:r>
            <a:endParaRPr lang="ru" sz="900" b="1" dirty="0"/>
          </a:p>
          <a:p>
            <a:pPr marL="457200" lvl="0" indent="-285750">
              <a:spcBef>
                <a:spcPts val="0"/>
              </a:spcBef>
              <a:buSzPct val="100000"/>
              <a:buChar char="●"/>
            </a:pPr>
            <a:r>
              <a:rPr lang="ru" sz="900" b="1" dirty="0" smtClean="0"/>
              <a:t>апрель</a:t>
            </a:r>
            <a:r>
              <a:rPr lang="ru" sz="900" b="1" dirty="0" smtClean="0"/>
              <a:t> </a:t>
            </a:r>
            <a:r>
              <a:rPr lang="ru" sz="900" b="1" dirty="0"/>
              <a:t>2015г. - </a:t>
            </a:r>
            <a:r>
              <a:rPr lang="ru" sz="900" b="1" dirty="0" smtClean="0"/>
              <a:t>октябрь 2015г</a:t>
            </a:r>
            <a:r>
              <a:rPr lang="ru" sz="900" b="1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2" y="575400"/>
            <a:ext cx="81819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l="31005" t="11906" r="30547" b="12687"/>
          <a:stretch>
            <a:fillRect/>
          </a:stretch>
        </p:blipFill>
        <p:spPr bwMode="auto">
          <a:xfrm>
            <a:off x="285720" y="1357304"/>
            <a:ext cx="1357322" cy="1663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lum bright="20000" contrast="30000"/>
          </a:blip>
          <a:srcRect l="12402" t="7937" r="13184" b="18641"/>
          <a:stretch>
            <a:fillRect/>
          </a:stretch>
        </p:blipFill>
        <p:spPr bwMode="auto">
          <a:xfrm>
            <a:off x="1857356" y="1357304"/>
            <a:ext cx="2786082" cy="171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 l="31005" t="5952" r="31787" b="14672"/>
          <a:stretch>
            <a:fillRect/>
          </a:stretch>
        </p:blipFill>
        <p:spPr bwMode="auto">
          <a:xfrm>
            <a:off x="285720" y="3143236"/>
            <a:ext cx="1357322" cy="18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lum bright="10000"/>
          </a:blip>
          <a:srcRect l="17363" t="7937" r="15664" b="14672"/>
          <a:stretch>
            <a:fillRect/>
          </a:stretch>
        </p:blipFill>
        <p:spPr bwMode="auto">
          <a:xfrm>
            <a:off x="4654428" y="1357304"/>
            <a:ext cx="227502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lum contrast="30000"/>
          </a:blip>
          <a:srcRect l="19843" t="9921" r="16905" b="12688"/>
          <a:stretch>
            <a:fillRect/>
          </a:stretch>
        </p:blipFill>
        <p:spPr bwMode="auto">
          <a:xfrm>
            <a:off x="7000892" y="1357304"/>
            <a:ext cx="200026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 l="31005" t="7937" r="30547" b="10703"/>
          <a:stretch>
            <a:fillRect/>
          </a:stretch>
        </p:blipFill>
        <p:spPr bwMode="auto">
          <a:xfrm>
            <a:off x="1785919" y="3143254"/>
            <a:ext cx="1071569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/>
          <a:srcRect l="35966" t="7937" r="31787" b="14672"/>
          <a:stretch>
            <a:fillRect/>
          </a:stretch>
        </p:blipFill>
        <p:spPr bwMode="auto">
          <a:xfrm>
            <a:off x="3000364" y="3143254"/>
            <a:ext cx="128588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/>
          <a:srcRect l="30096" t="6667" r="30547" b="11841"/>
          <a:stretch>
            <a:fillRect/>
          </a:stretch>
        </p:blipFill>
        <p:spPr bwMode="auto">
          <a:xfrm>
            <a:off x="4429124" y="3143254"/>
            <a:ext cx="138005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>
            <a:lum bright="20000" contrast="30000"/>
          </a:blip>
          <a:srcRect l="21730" t="5952" r="4502" b="12688"/>
          <a:stretch>
            <a:fillRect/>
          </a:stretch>
        </p:blipFill>
        <p:spPr bwMode="auto">
          <a:xfrm>
            <a:off x="5929322" y="3214692"/>
            <a:ext cx="178595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/>
          <a:srcRect l="31005" t="7937" r="30547" b="10703"/>
          <a:stretch>
            <a:fillRect/>
          </a:stretch>
        </p:blipFill>
        <p:spPr bwMode="auto">
          <a:xfrm>
            <a:off x="7786710" y="3214692"/>
            <a:ext cx="124232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029200" lvl="0" indent="457200">
              <a:spcBef>
                <a:spcPts val="0"/>
              </a:spcBef>
              <a:buNone/>
            </a:pPr>
            <a:r>
              <a:rPr lang="ru" sz="1400" b="1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Преимущества сотрудничества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85750" rtl="0">
              <a:spcBef>
                <a:spcPts val="0"/>
              </a:spcBef>
              <a:buSzPct val="100000"/>
              <a:buChar char="●"/>
            </a:pPr>
            <a:r>
              <a:rPr lang="ru" sz="900" b="1"/>
              <a:t>Разные задачи - один партнер по его реализации</a:t>
            </a:r>
          </a:p>
          <a:p>
            <a: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ru" sz="900" b="1"/>
              <a:t>Упрощенный документооборот - 1 Договор</a:t>
            </a:r>
          </a:p>
          <a:p>
            <a: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ru" sz="900" b="1"/>
              <a:t>Реализация РК “под ключ”</a:t>
            </a:r>
          </a:p>
          <a:p>
            <a:pPr marL="45720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ru" sz="900" b="1"/>
              <a:t>Конкурентная стоимость предоставляемых услуг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900" b="1"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874925"/>
            <a:ext cx="8181975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0" y="597450"/>
            <a:ext cx="80772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264625" y="1348475"/>
            <a:ext cx="4774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Calibri"/>
              <a:buChar char="●"/>
            </a:pPr>
            <a:r>
              <a:rPr lang="ru" sz="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Медиа-баинговое агентство с 20-летним опытом</a:t>
            </a:r>
          </a:p>
          <a:p>
            <a:pPr marL="457200" lvl="0" indent="-285750" algn="just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Calibri"/>
              <a:buChar char="●"/>
            </a:pPr>
            <a:r>
              <a:rPr lang="ru" sz="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Репутация эксперта в баинге наружной и транзитной рекламы</a:t>
            </a:r>
          </a:p>
          <a:p>
            <a:pPr marL="457200" lvl="0" indent="-285750" algn="just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Calibri"/>
              <a:buChar char="●"/>
            </a:pPr>
            <a:r>
              <a:rPr lang="ru" sz="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ТОП-10 медиа-баинговых агентств России*</a:t>
            </a:r>
          </a:p>
          <a:p>
            <a:pPr marL="457200" lvl="0" indent="-285750" algn="just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Calibri"/>
              <a:buChar char="●"/>
            </a:pPr>
            <a:r>
              <a:rPr lang="ru" sz="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Лучшие ценовые условия за счет устойчивых связей с держателями конструкций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625"/>
            <a:ext cx="8520599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850" y="867875"/>
            <a:ext cx="73723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115925" y="2671150"/>
            <a:ext cx="37731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85750" algn="just" rtl="0">
              <a:lnSpc>
                <a:spcPct val="115000"/>
              </a:lnSpc>
              <a:spcBef>
                <a:spcPts val="0"/>
              </a:spcBef>
              <a:buClr>
                <a:srgbClr val="404040"/>
              </a:buClr>
              <a:buSzPct val="100000"/>
              <a:buFont typeface="Calibri"/>
              <a:buChar char="●"/>
            </a:pPr>
            <a:r>
              <a:rPr lang="ru" sz="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Нью-Тон планирует рекламные кампании, бронирует рекламные места, производит рекламные материалы, осуществляет монтажные работы и обеспечивает размещение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Этапы развития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25" y="979625"/>
            <a:ext cx="81819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749" y="1152475"/>
            <a:ext cx="6867550" cy="38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50" y="93600"/>
            <a:ext cx="6953250" cy="49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60700" y="1118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486400" lvl="0" indent="38735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ru" sz="240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       Направления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73105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3873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ru" sz="1000" dirty="0" smtClean="0">
                <a:latin typeface="Calibri"/>
                <a:ea typeface="Calibri"/>
                <a:cs typeface="Calibri"/>
                <a:sym typeface="Calibri"/>
              </a:rPr>
              <a:t>Одно из </a:t>
            </a: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основных направлений «Агентства Нью-Тон» </a:t>
            </a:r>
            <a:r>
              <a:rPr lang="ru" sz="1000" dirty="0" smtClean="0">
                <a:latin typeface="Calibri"/>
                <a:ea typeface="Calibri"/>
                <a:cs typeface="Calibri"/>
                <a:sym typeface="Calibri"/>
              </a:rPr>
              <a:t>является  разработка, </a:t>
            </a: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размещение, </a:t>
            </a:r>
            <a:r>
              <a:rPr lang="ru" sz="1000" dirty="0" smtClean="0">
                <a:latin typeface="Calibri"/>
                <a:ea typeface="Calibri"/>
                <a:cs typeface="Calibri"/>
                <a:sym typeface="Calibri"/>
              </a:rPr>
              <a:t>производство</a:t>
            </a: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, установка </a:t>
            </a:r>
            <a:r>
              <a:rPr lang="ru" sz="1000" dirty="0" smtClean="0">
                <a:latin typeface="Calibri"/>
                <a:ea typeface="Calibri"/>
                <a:cs typeface="Calibri"/>
                <a:sym typeface="Calibri"/>
              </a:rPr>
              <a:t> и дальнейшее техническое </a:t>
            </a: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обслуживание рекламных конструкций, согласно заданной концепции Клиентов и Торгово-Развлекательных Центров.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          В работе мы используем новые технологии </a:t>
            </a:r>
            <a:r>
              <a:rPr lang="ru" sz="1000" dirty="0" smtClean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позволяющие клиенту получить высокое качество и удобный сервис: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Разработка и реализация рекламной кампании, согласно заданной концепции</a:t>
            </a: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Размещение indoor-рекламы  в Торгово-развлекательных центрах</a:t>
            </a: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Адаптация макета под рекламных носитель</a:t>
            </a: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Производство рекламных материалов / конструкций</a:t>
            </a: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Монтаж / Демонтаж рекламных конструкций и материалов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824" y="1707675"/>
            <a:ext cx="3961175" cy="329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12" y="684500"/>
            <a:ext cx="8181975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02920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400" dirty="0" smtClean="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От идей до  реализации</a:t>
            </a:r>
            <a:endParaRPr lang="ru" sz="1400" dirty="0">
              <a:solidFill>
                <a:srgbClr val="1992A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 typeface="Arial" charset="0"/>
              <a:buChar char="•"/>
            </a:pPr>
            <a:r>
              <a:rPr lang="ru-RU" sz="1100" dirty="0" smtClean="0"/>
              <a:t>Выезд специалиста на место </a:t>
            </a:r>
          </a:p>
          <a:p>
            <a:pPr lvl="0">
              <a:spcBef>
                <a:spcPts val="0"/>
              </a:spcBef>
              <a:buFont typeface="Arial" charset="0"/>
              <a:buChar char="•"/>
            </a:pPr>
            <a:r>
              <a:rPr lang="ru-RU" sz="1100" dirty="0" smtClean="0"/>
              <a:t>Оценка технических возможностей </a:t>
            </a:r>
          </a:p>
          <a:p>
            <a:pPr lvl="0">
              <a:spcBef>
                <a:spcPts val="0"/>
              </a:spcBef>
              <a:buFont typeface="Arial" charset="0"/>
              <a:buChar char="•"/>
            </a:pPr>
            <a:r>
              <a:rPr lang="ru-RU" sz="1100" dirty="0" smtClean="0"/>
              <a:t>Замеры</a:t>
            </a:r>
          </a:p>
          <a:p>
            <a:pPr lvl="0">
              <a:spcBef>
                <a:spcPts val="0"/>
              </a:spcBef>
              <a:buFont typeface="Arial" charset="0"/>
              <a:buChar char="•"/>
            </a:pPr>
            <a:r>
              <a:rPr lang="ru-RU" sz="1100" dirty="0" err="1" smtClean="0"/>
              <a:t>Вызуализация</a:t>
            </a:r>
            <a:endParaRPr lang="ru-RU" sz="1100" dirty="0" smtClean="0"/>
          </a:p>
          <a:p>
            <a:pPr lvl="0">
              <a:spcBef>
                <a:spcPts val="0"/>
              </a:spcBef>
              <a:buFont typeface="Arial" charset="0"/>
              <a:buChar char="•"/>
            </a:pPr>
            <a:r>
              <a:rPr lang="ru-RU" sz="1100" dirty="0" smtClean="0"/>
              <a:t>Выбор материалов </a:t>
            </a:r>
          </a:p>
          <a:p>
            <a:pPr lvl="0">
              <a:spcBef>
                <a:spcPts val="0"/>
              </a:spcBef>
              <a:buFont typeface="Arial" charset="0"/>
              <a:buChar char="•"/>
            </a:pPr>
            <a:r>
              <a:rPr lang="ru-RU" sz="1100" dirty="0" smtClean="0"/>
              <a:t>Изготовление</a:t>
            </a:r>
          </a:p>
          <a:p>
            <a:pPr lvl="0">
              <a:spcBef>
                <a:spcPts val="0"/>
              </a:spcBef>
              <a:buFont typeface="Arial" charset="0"/>
              <a:buChar char="•"/>
            </a:pPr>
            <a:r>
              <a:rPr lang="ru-RU" sz="1100" dirty="0" smtClean="0"/>
              <a:t>Установка</a:t>
            </a:r>
          </a:p>
          <a:p>
            <a:pPr lvl="0">
              <a:spcBef>
                <a:spcPts val="0"/>
              </a:spcBef>
              <a:buFont typeface="Arial" charset="0"/>
              <a:buChar char="•"/>
            </a:pPr>
            <a:r>
              <a:rPr lang="ru-RU" sz="1100" dirty="0" smtClean="0"/>
              <a:t>Монтаж рекламного сообщения</a:t>
            </a:r>
          </a:p>
          <a:p>
            <a:pPr lvl="0">
              <a:spcBef>
                <a:spcPts val="0"/>
              </a:spcBef>
              <a:buFont typeface="Arial" charset="0"/>
              <a:buChar char="•"/>
            </a:pPr>
            <a:r>
              <a:rPr lang="ru-RU" sz="1100" dirty="0" smtClean="0"/>
              <a:t>Обслуживание </a:t>
            </a:r>
          </a:p>
          <a:p>
            <a:pPr lvl="0">
              <a:spcBef>
                <a:spcPts val="0"/>
              </a:spcBef>
              <a:buFont typeface="Arial" charset="0"/>
              <a:buChar char="•"/>
            </a:pPr>
            <a:endParaRPr sz="1000"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979625"/>
            <a:ext cx="8181975" cy="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ru" sz="140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 sz="1400" b="1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Размещение indoor-рекламы  в Торгово-развлекательных центрах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69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ru" sz="1000" dirty="0" smtClean="0">
                <a:latin typeface="Calibri"/>
                <a:ea typeface="Calibri"/>
                <a:cs typeface="Calibri"/>
                <a:sym typeface="Calibri"/>
              </a:rPr>
              <a:t>«Агентство Нью-Тон» реализовывает </a:t>
            </a: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рекламные кампании в Торгово-Развлекательных центрах - любой сложности </a:t>
            </a:r>
            <a:r>
              <a:rPr lang="ru" sz="1000" dirty="0" smtClean="0">
                <a:latin typeface="Calibri"/>
                <a:ea typeface="Calibri"/>
                <a:cs typeface="Calibri"/>
                <a:sym typeface="Calibri"/>
              </a:rPr>
              <a:t>для разных бюджетов, </a:t>
            </a:r>
          </a:p>
          <a:p>
            <a:pPr marL="457200" lvl="0" indent="-6985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ru" sz="1000" dirty="0" smtClean="0">
                <a:latin typeface="Calibri"/>
                <a:ea typeface="Calibri"/>
                <a:cs typeface="Calibri"/>
                <a:sym typeface="Calibri"/>
              </a:rPr>
              <a:t>в Москве </a:t>
            </a:r>
            <a:r>
              <a:rPr lang="ru" sz="1000" dirty="0">
                <a:latin typeface="Calibri"/>
                <a:ea typeface="Calibri"/>
                <a:cs typeface="Calibri"/>
                <a:sym typeface="Calibri"/>
              </a:rPr>
              <a:t>и регионах </a:t>
            </a:r>
            <a:r>
              <a:rPr lang="ru" sz="1000" dirty="0" smtClean="0">
                <a:latin typeface="Calibri"/>
                <a:ea typeface="Calibri"/>
                <a:cs typeface="Calibri"/>
                <a:sym typeface="Calibri"/>
              </a:rPr>
              <a:t>России.</a:t>
            </a:r>
            <a:endParaRPr lang="ru" sz="10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1000"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979625"/>
            <a:ext cx="81819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975" y="2292337"/>
            <a:ext cx="2543450" cy="19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025" y="2292350"/>
            <a:ext cx="2657474" cy="198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650" y="2283262"/>
            <a:ext cx="26765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57800" y="2738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40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Адаптация макета под рекламных носитель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68900" y="7656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457200">
              <a:spcBef>
                <a:spcPts val="0"/>
              </a:spcBef>
              <a:buNone/>
            </a:pPr>
            <a:r>
              <a:rPr lang="ru" sz="1000" dirty="0"/>
              <a:t>Дизайнеры </a:t>
            </a:r>
            <a:r>
              <a:rPr lang="ru" sz="1000" dirty="0" smtClean="0"/>
              <a:t>“Агентства Нью-Тон</a:t>
            </a:r>
            <a:r>
              <a:rPr lang="ru" sz="1000" dirty="0"/>
              <a:t>” адаптируют </a:t>
            </a:r>
            <a:r>
              <a:rPr lang="ru" sz="1000" dirty="0" smtClean="0"/>
              <a:t>макет, </a:t>
            </a:r>
            <a:r>
              <a:rPr lang="ru" sz="1000" dirty="0"/>
              <a:t>согласно техническим требованиям рекламной конструкции, и подготовят макет в производство. 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00" y="592525"/>
            <a:ext cx="8181975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4388825" y="2580650"/>
            <a:ext cx="205500" cy="215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4594325" y="2580650"/>
            <a:ext cx="21483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700">
                <a:solidFill>
                  <a:schemeClr val="dk2"/>
                </a:solidFill>
              </a:rPr>
              <a:t>из формата 6х3м в формат 1,2х1,8м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073" y="1134600"/>
            <a:ext cx="2795025" cy="137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237" y="2870475"/>
            <a:ext cx="1582699" cy="227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65760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400">
                <a:solidFill>
                  <a:srgbClr val="1992AF"/>
                </a:solidFill>
                <a:latin typeface="Calibri"/>
                <a:ea typeface="Calibri"/>
                <a:cs typeface="Calibri"/>
                <a:sym typeface="Calibri"/>
              </a:rPr>
              <a:t>Производство рекламных материалов / конструкций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457200">
              <a:spcBef>
                <a:spcPts val="0"/>
              </a:spcBef>
              <a:buNone/>
            </a:pPr>
            <a:r>
              <a:rPr lang="ru" sz="1100" dirty="0">
                <a:latin typeface="Calibri"/>
                <a:ea typeface="Calibri"/>
                <a:cs typeface="Calibri"/>
                <a:sym typeface="Calibri"/>
              </a:rPr>
              <a:t>Круглосуточное производство </a:t>
            </a:r>
            <a:r>
              <a:rPr lang="ru" sz="1100" dirty="0" smtClean="0">
                <a:latin typeface="Calibri"/>
                <a:ea typeface="Calibri"/>
                <a:cs typeface="Calibri"/>
                <a:sym typeface="Calibri"/>
              </a:rPr>
              <a:t>“Агентства Нью-Тон</a:t>
            </a:r>
            <a:r>
              <a:rPr lang="ru" sz="1100" dirty="0">
                <a:latin typeface="Calibri"/>
                <a:ea typeface="Calibri"/>
                <a:cs typeface="Calibri"/>
                <a:sym typeface="Calibri"/>
              </a:rPr>
              <a:t>” в кратчайшие сроки </a:t>
            </a:r>
            <a:r>
              <a:rPr lang="ru" sz="1100" dirty="0" smtClean="0">
                <a:latin typeface="Calibri"/>
                <a:ea typeface="Calibri"/>
                <a:cs typeface="Calibri"/>
                <a:sym typeface="Calibri"/>
              </a:rPr>
              <a:t>напечатают рекламные материалы высокого качества. </a:t>
            </a:r>
            <a:endParaRPr lang="ru" sz="11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50" y="866400"/>
            <a:ext cx="8181975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400" y="2503800"/>
            <a:ext cx="3255250" cy="206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962" y="2910088"/>
            <a:ext cx="1867325" cy="12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800" y="2807625"/>
            <a:ext cx="1867325" cy="14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376</Words>
  <PresentationFormat>Экран (16:9)</PresentationFormat>
  <Paragraphs>58</Paragraphs>
  <Slides>14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simple-light-2</vt:lpstr>
      <vt:lpstr>Слайд 1</vt:lpstr>
      <vt:lpstr>Слайд 2</vt:lpstr>
      <vt:lpstr>                                                                                 Этапы развития </vt:lpstr>
      <vt:lpstr>Слайд 4</vt:lpstr>
      <vt:lpstr>       Направления </vt:lpstr>
      <vt:lpstr>От идей до  реализации</vt:lpstr>
      <vt:lpstr>                             Размещение indoor-рекламы  в Торгово-развлекательных центрах</vt:lpstr>
      <vt:lpstr>Адаптация макета под рекламных носитель</vt:lpstr>
      <vt:lpstr>Производство рекламных материалов / конструкций</vt:lpstr>
      <vt:lpstr>                                                                                    Монтаж / Демонтаж рекламных конструкций и материалов</vt:lpstr>
      <vt:lpstr>Рекламная Кампания бренда: TELE2 </vt:lpstr>
      <vt:lpstr>Рекламная Кампания бренда: Сбарро </vt:lpstr>
      <vt:lpstr>Преимущества сотрудничества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Леонтьева Александра</dc:creator>
  <cp:lastModifiedBy>aleontyeva</cp:lastModifiedBy>
  <cp:revision>11</cp:revision>
  <dcterms:modified xsi:type="dcterms:W3CDTF">2016-09-09T08:27:06Z</dcterms:modified>
</cp:coreProperties>
</file>